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FFC000"/>
                </a:solidFill>
              </a:defRPr>
            </a:lvl1pPr>
          </a:lstStyle>
          <a:p>
            <a:r>
              <a:rPr lang="de-DE" altLang="zh-CN"/>
              <a:t>Mastertitelformat bearbeiten</a:t>
            </a:r>
            <a:endParaRPr lang="zh-CN" alt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6">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ltLang="zh-CN"/>
              <a:t>Master-Untertitelformat bearbeiten</a:t>
            </a:r>
            <a:endParaRPr lang="zh-CN" altLang="en-US" dirty="0"/>
          </a:p>
        </p:txBody>
      </p:sp>
      <p:sp>
        <p:nvSpPr>
          <p:cNvPr id="4" name="Date Placeholder 3">
            <a:extLst>
              <a:ext uri="{FF2B5EF4-FFF2-40B4-BE49-F238E27FC236}">
                <a16:creationId xmlns:a16="http://schemas.microsoft.com/office/drawing/2014/main" id="{C4F23A41-8AA8-4347-92B7-BED02978D2B8}"/>
              </a:ext>
            </a:extLst>
          </p:cNvPr>
          <p:cNvSpPr>
            <a:spLocks noGrp="1"/>
          </p:cNvSpPr>
          <p:nvPr>
            <p:ph type="dt" sz="half" idx="10"/>
          </p:nvPr>
        </p:nvSpPr>
        <p:spPr/>
        <p:txBody>
          <a:bodyPr/>
          <a:lstStyle>
            <a:lvl1pPr>
              <a:defRPr/>
            </a:lvl1pPr>
          </a:lstStyle>
          <a:p>
            <a:pPr>
              <a:defRPr/>
            </a:pPr>
            <a:fld id="{B76C6888-C882-4694-8D05-D460BA67441C}"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EE73A575-92FF-460D-BA81-B57AD241A8A4}"/>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2451A633-B6EC-4F9B-8C1C-3E486DED54F1}"/>
              </a:ext>
            </a:extLst>
          </p:cNvPr>
          <p:cNvSpPr>
            <a:spLocks noGrp="1"/>
          </p:cNvSpPr>
          <p:nvPr>
            <p:ph type="sldNum" sz="quarter" idx="12"/>
          </p:nvPr>
        </p:nvSpPr>
        <p:spPr/>
        <p:txBody>
          <a:bodyPr/>
          <a:lstStyle>
            <a:lvl1pPr>
              <a:defRPr/>
            </a:lvl1pPr>
          </a:lstStyle>
          <a:p>
            <a:fld id="{4271FCED-07F4-4597-A046-507C1256E69C}" type="slidenum">
              <a:rPr lang="zh-CN" altLang="en-US"/>
              <a:pPr/>
              <a:t>‹Nr.›</a:t>
            </a:fld>
            <a:endParaRPr lang="zh-CN" altLang="en-US"/>
          </a:p>
        </p:txBody>
      </p:sp>
    </p:spTree>
    <p:extLst>
      <p:ext uri="{BB962C8B-B14F-4D97-AF65-F5344CB8AC3E}">
        <p14:creationId xmlns:p14="http://schemas.microsoft.com/office/powerpoint/2010/main" val="1126786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Vertical Text Placeholder 2"/>
          <p:cNvSpPr>
            <a:spLocks noGrp="1"/>
          </p:cNvSpPr>
          <p:nvPr>
            <p:ph type="body" orient="vert" idx="1"/>
          </p:nvPr>
        </p:nvSpPr>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2B3EDF5B-1FBE-4CC8-A4F6-5DA97C10AFB4}"/>
              </a:ext>
            </a:extLst>
          </p:cNvPr>
          <p:cNvSpPr>
            <a:spLocks noGrp="1"/>
          </p:cNvSpPr>
          <p:nvPr>
            <p:ph type="dt" sz="half" idx="10"/>
          </p:nvPr>
        </p:nvSpPr>
        <p:spPr/>
        <p:txBody>
          <a:bodyPr/>
          <a:lstStyle>
            <a:lvl1pPr>
              <a:defRPr/>
            </a:lvl1pPr>
          </a:lstStyle>
          <a:p>
            <a:pPr>
              <a:defRPr/>
            </a:pPr>
            <a:fld id="{F439D307-3500-4A11-9A89-27DB14FC6D13}"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CF7455F8-01BE-4996-8B2F-F74C91E5B090}"/>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397ABC1A-394F-48AF-899A-703153BCE778}"/>
              </a:ext>
            </a:extLst>
          </p:cNvPr>
          <p:cNvSpPr>
            <a:spLocks noGrp="1"/>
          </p:cNvSpPr>
          <p:nvPr>
            <p:ph type="sldNum" sz="quarter" idx="12"/>
          </p:nvPr>
        </p:nvSpPr>
        <p:spPr/>
        <p:txBody>
          <a:bodyPr/>
          <a:lstStyle>
            <a:lvl1pPr>
              <a:defRPr/>
            </a:lvl1pPr>
          </a:lstStyle>
          <a:p>
            <a:fld id="{9750F7B2-0CEA-462D-B79C-BBC4E67E26DA}" type="slidenum">
              <a:rPr lang="zh-CN" altLang="en-US"/>
              <a:pPr/>
              <a:t>‹Nr.›</a:t>
            </a:fld>
            <a:endParaRPr lang="zh-CN" altLang="en-US"/>
          </a:p>
        </p:txBody>
      </p:sp>
    </p:spTree>
    <p:extLst>
      <p:ext uri="{BB962C8B-B14F-4D97-AF65-F5344CB8AC3E}">
        <p14:creationId xmlns:p14="http://schemas.microsoft.com/office/powerpoint/2010/main" val="1945153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altLang="zh-CN"/>
              <a:t>Mastertitelformat bearbeiten</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A3F60392-8545-4524-A7CE-4B71D6ED856E}"/>
              </a:ext>
            </a:extLst>
          </p:cNvPr>
          <p:cNvSpPr>
            <a:spLocks noGrp="1"/>
          </p:cNvSpPr>
          <p:nvPr>
            <p:ph type="dt" sz="half" idx="10"/>
          </p:nvPr>
        </p:nvSpPr>
        <p:spPr/>
        <p:txBody>
          <a:bodyPr/>
          <a:lstStyle>
            <a:lvl1pPr>
              <a:defRPr/>
            </a:lvl1pPr>
          </a:lstStyle>
          <a:p>
            <a:pPr>
              <a:defRPr/>
            </a:pPr>
            <a:fld id="{8C8E72A5-026B-4734-A1B2-AA2FE430CFF6}"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FD164749-5DB7-40E7-9071-75E263BBC8A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5C99DAB4-506C-4C55-A829-635BBDE56103}"/>
              </a:ext>
            </a:extLst>
          </p:cNvPr>
          <p:cNvSpPr>
            <a:spLocks noGrp="1"/>
          </p:cNvSpPr>
          <p:nvPr>
            <p:ph type="sldNum" sz="quarter" idx="12"/>
          </p:nvPr>
        </p:nvSpPr>
        <p:spPr/>
        <p:txBody>
          <a:bodyPr/>
          <a:lstStyle>
            <a:lvl1pPr>
              <a:defRPr/>
            </a:lvl1pPr>
          </a:lstStyle>
          <a:p>
            <a:fld id="{0CEC1236-9727-41F9-938C-348536E21DA4}" type="slidenum">
              <a:rPr lang="zh-CN" altLang="en-US"/>
              <a:pPr/>
              <a:t>‹Nr.›</a:t>
            </a:fld>
            <a:endParaRPr lang="zh-CN" altLang="en-US"/>
          </a:p>
        </p:txBody>
      </p:sp>
    </p:spTree>
    <p:extLst>
      <p:ext uri="{BB962C8B-B14F-4D97-AF65-F5344CB8AC3E}">
        <p14:creationId xmlns:p14="http://schemas.microsoft.com/office/powerpoint/2010/main" val="400319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idx="1"/>
          </p:nvPr>
        </p:nvSpPr>
        <p:spPr/>
        <p:txBody>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B9C6A31F-656F-45BE-907F-BC6EB258527D}"/>
              </a:ext>
            </a:extLst>
          </p:cNvPr>
          <p:cNvSpPr>
            <a:spLocks noGrp="1"/>
          </p:cNvSpPr>
          <p:nvPr>
            <p:ph type="dt" sz="half" idx="10"/>
          </p:nvPr>
        </p:nvSpPr>
        <p:spPr/>
        <p:txBody>
          <a:bodyPr/>
          <a:lstStyle>
            <a:lvl1pPr>
              <a:defRPr/>
            </a:lvl1pPr>
          </a:lstStyle>
          <a:p>
            <a:pPr>
              <a:defRPr/>
            </a:pPr>
            <a:fld id="{D0D5A74F-BD49-4AC4-8D4A-623A4BE481F4}"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3F52A270-462D-4AD4-B2DD-85AA101B907B}"/>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9C0F87DC-B869-435A-8BFC-EC4707CE70C5}"/>
              </a:ext>
            </a:extLst>
          </p:cNvPr>
          <p:cNvSpPr>
            <a:spLocks noGrp="1"/>
          </p:cNvSpPr>
          <p:nvPr>
            <p:ph type="sldNum" sz="quarter" idx="12"/>
          </p:nvPr>
        </p:nvSpPr>
        <p:spPr/>
        <p:txBody>
          <a:bodyPr/>
          <a:lstStyle>
            <a:lvl1pPr>
              <a:defRPr/>
            </a:lvl1pPr>
          </a:lstStyle>
          <a:p>
            <a:fld id="{61460195-6F7F-4E5D-991B-08EA7DACB459}" type="slidenum">
              <a:rPr lang="zh-CN" altLang="en-US"/>
              <a:pPr/>
              <a:t>‹Nr.›</a:t>
            </a:fld>
            <a:endParaRPr lang="zh-CN" altLang="en-US"/>
          </a:p>
        </p:txBody>
      </p:sp>
    </p:spTree>
    <p:extLst>
      <p:ext uri="{BB962C8B-B14F-4D97-AF65-F5344CB8AC3E}">
        <p14:creationId xmlns:p14="http://schemas.microsoft.com/office/powerpoint/2010/main" val="2041907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DE" altLang="zh-CN"/>
              <a:t>Mastertitelformat bearbeiten</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ltLang="zh-CN"/>
              <a:t>Mastertextformat bearbeiten</a:t>
            </a:r>
          </a:p>
        </p:txBody>
      </p:sp>
      <p:sp>
        <p:nvSpPr>
          <p:cNvPr id="4" name="Date Placeholder 3">
            <a:extLst>
              <a:ext uri="{FF2B5EF4-FFF2-40B4-BE49-F238E27FC236}">
                <a16:creationId xmlns:a16="http://schemas.microsoft.com/office/drawing/2014/main" id="{85A5E3C5-7ED1-482D-87C0-F6E58B25EA82}"/>
              </a:ext>
            </a:extLst>
          </p:cNvPr>
          <p:cNvSpPr>
            <a:spLocks noGrp="1"/>
          </p:cNvSpPr>
          <p:nvPr>
            <p:ph type="dt" sz="half" idx="10"/>
          </p:nvPr>
        </p:nvSpPr>
        <p:spPr/>
        <p:txBody>
          <a:bodyPr/>
          <a:lstStyle>
            <a:lvl1pPr>
              <a:defRPr/>
            </a:lvl1pPr>
          </a:lstStyle>
          <a:p>
            <a:pPr>
              <a:defRPr/>
            </a:pPr>
            <a:fld id="{D4BB0EA5-78F8-4421-B5BC-B38AE7A0919B}"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50734A88-DF83-4FFB-88A5-A8ABFEF3843D}"/>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FD47E001-4A1A-4C9A-9F53-C74EFAA0121F}"/>
              </a:ext>
            </a:extLst>
          </p:cNvPr>
          <p:cNvSpPr>
            <a:spLocks noGrp="1"/>
          </p:cNvSpPr>
          <p:nvPr>
            <p:ph type="sldNum" sz="quarter" idx="12"/>
          </p:nvPr>
        </p:nvSpPr>
        <p:spPr/>
        <p:txBody>
          <a:bodyPr/>
          <a:lstStyle>
            <a:lvl1pPr>
              <a:defRPr/>
            </a:lvl1pPr>
          </a:lstStyle>
          <a:p>
            <a:fld id="{C059F778-4AC4-4C8C-B148-15BDB5DBE61B}" type="slidenum">
              <a:rPr lang="zh-CN" altLang="en-US"/>
              <a:pPr/>
              <a:t>‹Nr.›</a:t>
            </a:fld>
            <a:endParaRPr lang="zh-CN" altLang="en-US"/>
          </a:p>
        </p:txBody>
      </p:sp>
    </p:spTree>
    <p:extLst>
      <p:ext uri="{BB962C8B-B14F-4D97-AF65-F5344CB8AC3E}">
        <p14:creationId xmlns:p14="http://schemas.microsoft.com/office/powerpoint/2010/main" val="1126487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Date Placeholder 3">
            <a:extLst>
              <a:ext uri="{FF2B5EF4-FFF2-40B4-BE49-F238E27FC236}">
                <a16:creationId xmlns:a16="http://schemas.microsoft.com/office/drawing/2014/main" id="{675BD52C-FBBC-4FDF-A612-3D6173FF7228}"/>
              </a:ext>
            </a:extLst>
          </p:cNvPr>
          <p:cNvSpPr>
            <a:spLocks noGrp="1"/>
          </p:cNvSpPr>
          <p:nvPr>
            <p:ph type="dt" sz="half" idx="10"/>
          </p:nvPr>
        </p:nvSpPr>
        <p:spPr/>
        <p:txBody>
          <a:bodyPr/>
          <a:lstStyle>
            <a:lvl1pPr>
              <a:defRPr/>
            </a:lvl1pPr>
          </a:lstStyle>
          <a:p>
            <a:pPr>
              <a:defRPr/>
            </a:pPr>
            <a:fld id="{749D7D0D-A5DB-4DBF-9AC2-B08396BCC347}"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1B5658E5-299E-448A-B277-E8C517123282}"/>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955825F7-5F8B-4144-BBE4-C60D2154B7AC}"/>
              </a:ext>
            </a:extLst>
          </p:cNvPr>
          <p:cNvSpPr>
            <a:spLocks noGrp="1"/>
          </p:cNvSpPr>
          <p:nvPr>
            <p:ph type="sldNum" sz="quarter" idx="12"/>
          </p:nvPr>
        </p:nvSpPr>
        <p:spPr/>
        <p:txBody>
          <a:bodyPr/>
          <a:lstStyle>
            <a:lvl1pPr>
              <a:defRPr/>
            </a:lvl1pPr>
          </a:lstStyle>
          <a:p>
            <a:fld id="{70B50EAB-C12E-4F66-BD7F-F175CAD34CE6}" type="slidenum">
              <a:rPr lang="zh-CN" altLang="en-US"/>
              <a:pPr/>
              <a:t>‹Nr.›</a:t>
            </a:fld>
            <a:endParaRPr lang="zh-CN" altLang="en-US"/>
          </a:p>
        </p:txBody>
      </p:sp>
    </p:spTree>
    <p:extLst>
      <p:ext uri="{BB962C8B-B14F-4D97-AF65-F5344CB8AC3E}">
        <p14:creationId xmlns:p14="http://schemas.microsoft.com/office/powerpoint/2010/main" val="1016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ltLang="zh-CN"/>
              <a:t>Mastertitelformat bearbeiten</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7" name="Date Placeholder 3">
            <a:extLst>
              <a:ext uri="{FF2B5EF4-FFF2-40B4-BE49-F238E27FC236}">
                <a16:creationId xmlns:a16="http://schemas.microsoft.com/office/drawing/2014/main" id="{B44219AE-1463-4121-B831-2DE1717D63B3}"/>
              </a:ext>
            </a:extLst>
          </p:cNvPr>
          <p:cNvSpPr>
            <a:spLocks noGrp="1"/>
          </p:cNvSpPr>
          <p:nvPr>
            <p:ph type="dt" sz="half" idx="10"/>
          </p:nvPr>
        </p:nvSpPr>
        <p:spPr/>
        <p:txBody>
          <a:bodyPr/>
          <a:lstStyle>
            <a:lvl1pPr>
              <a:defRPr/>
            </a:lvl1pPr>
          </a:lstStyle>
          <a:p>
            <a:pPr>
              <a:defRPr/>
            </a:pPr>
            <a:fld id="{794BE8F5-8EFE-4744-BD03-EF1A1C2C587A}" type="datetimeFigureOut">
              <a:rPr lang="zh-CN" altLang="en-US"/>
              <a:pPr>
                <a:defRPr/>
              </a:pPr>
              <a:t>2020/4/12</a:t>
            </a:fld>
            <a:endParaRPr lang="zh-CN" altLang="en-US"/>
          </a:p>
        </p:txBody>
      </p:sp>
      <p:sp>
        <p:nvSpPr>
          <p:cNvPr id="8" name="Footer Placeholder 4">
            <a:extLst>
              <a:ext uri="{FF2B5EF4-FFF2-40B4-BE49-F238E27FC236}">
                <a16:creationId xmlns:a16="http://schemas.microsoft.com/office/drawing/2014/main" id="{CA22AD00-4D6A-4ACA-8761-F2C53AAB48F0}"/>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3E679DB6-1B11-48DD-9864-9C730B91BEF0}"/>
              </a:ext>
            </a:extLst>
          </p:cNvPr>
          <p:cNvSpPr>
            <a:spLocks noGrp="1"/>
          </p:cNvSpPr>
          <p:nvPr>
            <p:ph type="sldNum" sz="quarter" idx="12"/>
          </p:nvPr>
        </p:nvSpPr>
        <p:spPr/>
        <p:txBody>
          <a:bodyPr/>
          <a:lstStyle>
            <a:lvl1pPr>
              <a:defRPr/>
            </a:lvl1pPr>
          </a:lstStyle>
          <a:p>
            <a:fld id="{53180189-5AF7-423B-A271-0DF7AEB745C3}" type="slidenum">
              <a:rPr lang="zh-CN" altLang="en-US"/>
              <a:pPr/>
              <a:t>‹Nr.›</a:t>
            </a:fld>
            <a:endParaRPr lang="zh-CN" altLang="en-US"/>
          </a:p>
        </p:txBody>
      </p:sp>
    </p:spTree>
    <p:extLst>
      <p:ext uri="{BB962C8B-B14F-4D97-AF65-F5344CB8AC3E}">
        <p14:creationId xmlns:p14="http://schemas.microsoft.com/office/powerpoint/2010/main" val="1389881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Date Placeholder 3">
            <a:extLst>
              <a:ext uri="{FF2B5EF4-FFF2-40B4-BE49-F238E27FC236}">
                <a16:creationId xmlns:a16="http://schemas.microsoft.com/office/drawing/2014/main" id="{DAF2E2E2-E35A-4DCD-A4A4-7F79B55307C5}"/>
              </a:ext>
            </a:extLst>
          </p:cNvPr>
          <p:cNvSpPr>
            <a:spLocks noGrp="1"/>
          </p:cNvSpPr>
          <p:nvPr>
            <p:ph type="dt" sz="half" idx="10"/>
          </p:nvPr>
        </p:nvSpPr>
        <p:spPr/>
        <p:txBody>
          <a:bodyPr/>
          <a:lstStyle>
            <a:lvl1pPr>
              <a:defRPr/>
            </a:lvl1pPr>
          </a:lstStyle>
          <a:p>
            <a:pPr>
              <a:defRPr/>
            </a:pPr>
            <a:fld id="{39A5117A-52F7-4FE1-8830-D9ECB0B05944}" type="datetimeFigureOut">
              <a:rPr lang="zh-CN" altLang="en-US"/>
              <a:pPr>
                <a:defRPr/>
              </a:pPr>
              <a:t>2020/4/12</a:t>
            </a:fld>
            <a:endParaRPr lang="zh-CN" altLang="en-US"/>
          </a:p>
        </p:txBody>
      </p:sp>
      <p:sp>
        <p:nvSpPr>
          <p:cNvPr id="4" name="Footer Placeholder 4">
            <a:extLst>
              <a:ext uri="{FF2B5EF4-FFF2-40B4-BE49-F238E27FC236}">
                <a16:creationId xmlns:a16="http://schemas.microsoft.com/office/drawing/2014/main" id="{314E3EBF-CD8A-4F68-8656-D97C0BDF3149}"/>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5CB99B1B-C56B-49C2-8FF8-238344A83218}"/>
              </a:ext>
            </a:extLst>
          </p:cNvPr>
          <p:cNvSpPr>
            <a:spLocks noGrp="1"/>
          </p:cNvSpPr>
          <p:nvPr>
            <p:ph type="sldNum" sz="quarter" idx="12"/>
          </p:nvPr>
        </p:nvSpPr>
        <p:spPr/>
        <p:txBody>
          <a:bodyPr/>
          <a:lstStyle>
            <a:lvl1pPr>
              <a:defRPr/>
            </a:lvl1pPr>
          </a:lstStyle>
          <a:p>
            <a:fld id="{156736F6-F3ED-46D4-AE72-18276AF4FF80}" type="slidenum">
              <a:rPr lang="zh-CN" altLang="en-US"/>
              <a:pPr/>
              <a:t>‹Nr.›</a:t>
            </a:fld>
            <a:endParaRPr lang="zh-CN" altLang="en-US"/>
          </a:p>
        </p:txBody>
      </p:sp>
    </p:spTree>
    <p:extLst>
      <p:ext uri="{BB962C8B-B14F-4D97-AF65-F5344CB8AC3E}">
        <p14:creationId xmlns:p14="http://schemas.microsoft.com/office/powerpoint/2010/main" val="1149155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9FB9CDA-FF72-415E-B19B-1EE8272C4BD8}"/>
              </a:ext>
            </a:extLst>
          </p:cNvPr>
          <p:cNvSpPr>
            <a:spLocks noGrp="1"/>
          </p:cNvSpPr>
          <p:nvPr>
            <p:ph type="dt" sz="half" idx="10"/>
          </p:nvPr>
        </p:nvSpPr>
        <p:spPr/>
        <p:txBody>
          <a:bodyPr/>
          <a:lstStyle>
            <a:lvl1pPr>
              <a:defRPr/>
            </a:lvl1pPr>
          </a:lstStyle>
          <a:p>
            <a:pPr>
              <a:defRPr/>
            </a:pPr>
            <a:fld id="{F2D3B663-1A64-478D-9969-95DB89FE6451}" type="datetimeFigureOut">
              <a:rPr lang="zh-CN" altLang="en-US"/>
              <a:pPr>
                <a:defRPr/>
              </a:pPr>
              <a:t>2020/4/12</a:t>
            </a:fld>
            <a:endParaRPr lang="zh-CN" altLang="en-US"/>
          </a:p>
        </p:txBody>
      </p:sp>
      <p:sp>
        <p:nvSpPr>
          <p:cNvPr id="3" name="Footer Placeholder 4">
            <a:extLst>
              <a:ext uri="{FF2B5EF4-FFF2-40B4-BE49-F238E27FC236}">
                <a16:creationId xmlns:a16="http://schemas.microsoft.com/office/drawing/2014/main" id="{0EBD69E0-ED37-4688-B9DF-AF3B4661AC3D}"/>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9011951E-347E-4618-9967-37A4DB26CBB8}"/>
              </a:ext>
            </a:extLst>
          </p:cNvPr>
          <p:cNvSpPr>
            <a:spLocks noGrp="1"/>
          </p:cNvSpPr>
          <p:nvPr>
            <p:ph type="sldNum" sz="quarter" idx="12"/>
          </p:nvPr>
        </p:nvSpPr>
        <p:spPr/>
        <p:txBody>
          <a:bodyPr/>
          <a:lstStyle>
            <a:lvl1pPr>
              <a:defRPr/>
            </a:lvl1pPr>
          </a:lstStyle>
          <a:p>
            <a:fld id="{65655E19-6318-4573-8CB0-8B775B46E928}" type="slidenum">
              <a:rPr lang="zh-CN" altLang="en-US"/>
              <a:pPr/>
              <a:t>‹Nr.›</a:t>
            </a:fld>
            <a:endParaRPr lang="zh-CN" altLang="en-US"/>
          </a:p>
        </p:txBody>
      </p:sp>
    </p:spTree>
    <p:extLst>
      <p:ext uri="{BB962C8B-B14F-4D97-AF65-F5344CB8AC3E}">
        <p14:creationId xmlns:p14="http://schemas.microsoft.com/office/powerpoint/2010/main" val="3443164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DE" altLang="zh-CN"/>
              <a:t>Mastertitelformat bearbeiten</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D6FA970A-FC3E-4918-B456-A2BBF9853674}"/>
              </a:ext>
            </a:extLst>
          </p:cNvPr>
          <p:cNvSpPr>
            <a:spLocks noGrp="1"/>
          </p:cNvSpPr>
          <p:nvPr>
            <p:ph type="dt" sz="half" idx="10"/>
          </p:nvPr>
        </p:nvSpPr>
        <p:spPr/>
        <p:txBody>
          <a:bodyPr/>
          <a:lstStyle>
            <a:lvl1pPr>
              <a:defRPr/>
            </a:lvl1pPr>
          </a:lstStyle>
          <a:p>
            <a:pPr>
              <a:defRPr/>
            </a:pPr>
            <a:fld id="{F99BBCC9-8C19-45B8-B5E5-9CACE4753FA8}"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962243C6-CA37-4FA4-BC43-B208C38344D9}"/>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C27F7E6A-20F4-4B80-8DFC-45BD93838CAD}"/>
              </a:ext>
            </a:extLst>
          </p:cNvPr>
          <p:cNvSpPr>
            <a:spLocks noGrp="1"/>
          </p:cNvSpPr>
          <p:nvPr>
            <p:ph type="sldNum" sz="quarter" idx="12"/>
          </p:nvPr>
        </p:nvSpPr>
        <p:spPr/>
        <p:txBody>
          <a:bodyPr/>
          <a:lstStyle>
            <a:lvl1pPr>
              <a:defRPr/>
            </a:lvl1pPr>
          </a:lstStyle>
          <a:p>
            <a:fld id="{918C0101-B3E7-41BD-8DA3-43DB306AA2DA}" type="slidenum">
              <a:rPr lang="zh-CN" altLang="en-US"/>
              <a:pPr/>
              <a:t>‹Nr.›</a:t>
            </a:fld>
            <a:endParaRPr lang="zh-CN" altLang="en-US"/>
          </a:p>
        </p:txBody>
      </p:sp>
    </p:spTree>
    <p:extLst>
      <p:ext uri="{BB962C8B-B14F-4D97-AF65-F5344CB8AC3E}">
        <p14:creationId xmlns:p14="http://schemas.microsoft.com/office/powerpoint/2010/main" val="414758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DE" altLang="zh-CN"/>
              <a:t>Mastertitelformat bearbeiten</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altLang="zh-CN" noProof="0"/>
              <a:t>Bild durch Klicken auf Symbol hinzufügen</a:t>
            </a:r>
            <a:endParaRPr lang="zh-CN"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A688C784-6FE8-476F-BA5B-B0DC38A010DB}"/>
              </a:ext>
            </a:extLst>
          </p:cNvPr>
          <p:cNvSpPr>
            <a:spLocks noGrp="1"/>
          </p:cNvSpPr>
          <p:nvPr>
            <p:ph type="dt" sz="half" idx="10"/>
          </p:nvPr>
        </p:nvSpPr>
        <p:spPr/>
        <p:txBody>
          <a:bodyPr/>
          <a:lstStyle>
            <a:lvl1pPr>
              <a:defRPr/>
            </a:lvl1pPr>
          </a:lstStyle>
          <a:p>
            <a:pPr>
              <a:defRPr/>
            </a:pPr>
            <a:fld id="{C814409C-1A7C-4C9B-8DED-CFF934A4A3FA}"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7F2537F8-47FA-4F34-8EFA-2E28F2FC0F79}"/>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0B228732-CBBF-496C-B0F9-25888C179C4C}"/>
              </a:ext>
            </a:extLst>
          </p:cNvPr>
          <p:cNvSpPr>
            <a:spLocks noGrp="1"/>
          </p:cNvSpPr>
          <p:nvPr>
            <p:ph type="sldNum" sz="quarter" idx="12"/>
          </p:nvPr>
        </p:nvSpPr>
        <p:spPr/>
        <p:txBody>
          <a:bodyPr/>
          <a:lstStyle>
            <a:lvl1pPr>
              <a:defRPr/>
            </a:lvl1pPr>
          </a:lstStyle>
          <a:p>
            <a:fld id="{3C28E461-AC09-4E60-A3CD-0159E2526B09}" type="slidenum">
              <a:rPr lang="zh-CN" altLang="en-US"/>
              <a:pPr/>
              <a:t>‹Nr.›</a:t>
            </a:fld>
            <a:endParaRPr lang="zh-CN" altLang="en-US"/>
          </a:p>
        </p:txBody>
      </p:sp>
    </p:spTree>
    <p:extLst>
      <p:ext uri="{BB962C8B-B14F-4D97-AF65-F5344CB8AC3E}">
        <p14:creationId xmlns:p14="http://schemas.microsoft.com/office/powerpoint/2010/main" val="2271887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EC127A9-07C1-4C97-A0A9-465891EB1BE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zh-CN"/>
              <a:t>Mastertitelformat bearbeiten</a:t>
            </a:r>
            <a:endParaRPr lang="zh-CN" altLang="en-US"/>
          </a:p>
        </p:txBody>
      </p:sp>
      <p:sp>
        <p:nvSpPr>
          <p:cNvPr id="1027" name="Text Placeholder 2">
            <a:extLst>
              <a:ext uri="{FF2B5EF4-FFF2-40B4-BE49-F238E27FC236}">
                <a16:creationId xmlns:a16="http://schemas.microsoft.com/office/drawing/2014/main" id="{82411638-ECB2-4ECC-964F-71EBEF20AC1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CC5DA0F4-EDFC-405D-9240-F75DB23BF72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0B6FAB25-9F56-43B6-AEF9-97D7559D8F0C}"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C53EC928-023A-4DDA-B6A5-DBE7833FC41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Slide Number Placeholder 5">
            <a:extLst>
              <a:ext uri="{FF2B5EF4-FFF2-40B4-BE49-F238E27FC236}">
                <a16:creationId xmlns:a16="http://schemas.microsoft.com/office/drawing/2014/main" id="{1F589827-6D80-4F86-8635-46F49465D3E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250D950-E5A9-4DE7-8807-37BAC4901CC2}" type="slidenum">
              <a:rPr lang="zh-CN" altLang="en-US"/>
              <a:pPr/>
              <a:t>‹Nr.›</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400" kern="1200">
          <a:solidFill>
            <a:srgbClr val="FFC000"/>
          </a:solidFill>
          <a:latin typeface="+mj-lt"/>
          <a:ea typeface="+mj-ea"/>
          <a:cs typeface="+mj-cs"/>
        </a:defRPr>
      </a:lvl1pPr>
      <a:lvl2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2pPr>
      <a:lvl3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3pPr>
      <a:lvl4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4pPr>
      <a:lvl5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5pPr>
      <a:lvl6pPr marL="4572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6pPr>
      <a:lvl7pPr marL="9144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7pPr>
      <a:lvl8pPr marL="13716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8pPr>
      <a:lvl9pPr marL="18288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rgbClr val="E46C0A"/>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rgbClr val="E46C0A"/>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E46C0A"/>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E46C0A"/>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E46C0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D837B349-9C83-4898-9F8C-D668063434B5}"/>
              </a:ext>
            </a:extLst>
          </p:cNvPr>
          <p:cNvSpPr>
            <a:spLocks noGrp="1"/>
          </p:cNvSpPr>
          <p:nvPr>
            <p:ph type="ctrTitle"/>
          </p:nvPr>
        </p:nvSpPr>
        <p:spPr>
          <a:xfrm>
            <a:off x="685800" y="838200"/>
            <a:ext cx="7772400" cy="2362200"/>
          </a:xfrm>
        </p:spPr>
        <p:txBody>
          <a:bodyPr/>
          <a:lstStyle/>
          <a:p>
            <a:r>
              <a:rPr lang="de-DE" altLang="zh-CN" dirty="0"/>
              <a:t>IMPERATIV</a:t>
            </a:r>
            <a:endParaRPr lang="zh-CN" altLang="en-US" dirty="0"/>
          </a:p>
        </p:txBody>
      </p:sp>
      <p:sp>
        <p:nvSpPr>
          <p:cNvPr id="3075" name="Subtitle 2">
            <a:extLst>
              <a:ext uri="{FF2B5EF4-FFF2-40B4-BE49-F238E27FC236}">
                <a16:creationId xmlns:a16="http://schemas.microsoft.com/office/drawing/2014/main" id="{F87DFF6D-B5E8-4B15-AAD5-4050152A030D}"/>
              </a:ext>
            </a:extLst>
          </p:cNvPr>
          <p:cNvSpPr>
            <a:spLocks noGrp="1"/>
          </p:cNvSpPr>
          <p:nvPr>
            <p:ph type="subTitle" idx="1"/>
          </p:nvPr>
        </p:nvSpPr>
        <p:spPr>
          <a:xfrm>
            <a:off x="1371600" y="2971800"/>
            <a:ext cx="6400800" cy="1219200"/>
          </a:xfrm>
        </p:spPr>
        <p:txBody>
          <a:bodyPr/>
          <a:lstStyle/>
          <a:p>
            <a:r>
              <a:rPr lang="de-DE" altLang="zh-CN" sz="4000" dirty="0" err="1">
                <a:solidFill>
                  <a:srgbClr val="E46C0A"/>
                </a:solidFill>
              </a:rPr>
              <a:t>Zapovedni</a:t>
            </a:r>
            <a:r>
              <a:rPr lang="de-DE" altLang="zh-CN" sz="4000" dirty="0">
                <a:solidFill>
                  <a:srgbClr val="E46C0A"/>
                </a:solidFill>
              </a:rPr>
              <a:t> na</a:t>
            </a:r>
            <a:r>
              <a:rPr lang="sr-Latn-RS" altLang="zh-CN" sz="4000" dirty="0">
                <a:solidFill>
                  <a:srgbClr val="E46C0A"/>
                </a:solidFill>
              </a:rPr>
              <a:t>čin</a:t>
            </a:r>
            <a:endParaRPr lang="zh-CN" altLang="en-US" sz="4000" dirty="0">
              <a:solidFill>
                <a:srgbClr val="E46C0A"/>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a:extLst>
              <a:ext uri="{FF2B5EF4-FFF2-40B4-BE49-F238E27FC236}">
                <a16:creationId xmlns:a16="http://schemas.microsoft.com/office/drawing/2014/main" id="{1CE0CF66-554F-4D45-9E65-0C7F53419BB3}"/>
              </a:ext>
            </a:extLst>
          </p:cNvPr>
          <p:cNvSpPr>
            <a:spLocks noGrp="1"/>
          </p:cNvSpPr>
          <p:nvPr>
            <p:ph type="title"/>
          </p:nvPr>
        </p:nvSpPr>
        <p:spPr/>
        <p:txBody>
          <a:bodyPr/>
          <a:lstStyle/>
          <a:p>
            <a:r>
              <a:rPr lang="sr-Latn-RS" altLang="zh-CN" dirty="0"/>
              <a:t>Imperativ</a:t>
            </a:r>
            <a:endParaRPr lang="zh-CN" altLang="en-US" dirty="0"/>
          </a:p>
        </p:txBody>
      </p:sp>
      <p:graphicFrame>
        <p:nvGraphicFramePr>
          <p:cNvPr id="2" name="Tabelle 2">
            <a:extLst>
              <a:ext uri="{FF2B5EF4-FFF2-40B4-BE49-F238E27FC236}">
                <a16:creationId xmlns:a16="http://schemas.microsoft.com/office/drawing/2014/main" id="{B86B1AF3-D45B-4AE5-95E9-D1B4828E7246}"/>
              </a:ext>
            </a:extLst>
          </p:cNvPr>
          <p:cNvGraphicFramePr>
            <a:graphicFrameLocks noGrp="1"/>
          </p:cNvGraphicFramePr>
          <p:nvPr>
            <p:ph idx="1"/>
            <p:extLst>
              <p:ext uri="{D42A27DB-BD31-4B8C-83A1-F6EECF244321}">
                <p14:modId xmlns:p14="http://schemas.microsoft.com/office/powerpoint/2010/main" val="3275550739"/>
              </p:ext>
            </p:extLst>
          </p:nvPr>
        </p:nvGraphicFramePr>
        <p:xfrm>
          <a:off x="457200" y="1417638"/>
          <a:ext cx="8229600" cy="4144961"/>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678857774"/>
                    </a:ext>
                  </a:extLst>
                </a:gridCol>
                <a:gridCol w="2057400">
                  <a:extLst>
                    <a:ext uri="{9D8B030D-6E8A-4147-A177-3AD203B41FA5}">
                      <a16:colId xmlns:a16="http://schemas.microsoft.com/office/drawing/2014/main" val="1225046529"/>
                    </a:ext>
                  </a:extLst>
                </a:gridCol>
                <a:gridCol w="2057400">
                  <a:extLst>
                    <a:ext uri="{9D8B030D-6E8A-4147-A177-3AD203B41FA5}">
                      <a16:colId xmlns:a16="http://schemas.microsoft.com/office/drawing/2014/main" val="3030620636"/>
                    </a:ext>
                  </a:extLst>
                </a:gridCol>
                <a:gridCol w="2057400">
                  <a:extLst>
                    <a:ext uri="{9D8B030D-6E8A-4147-A177-3AD203B41FA5}">
                      <a16:colId xmlns:a16="http://schemas.microsoft.com/office/drawing/2014/main" val="2342501369"/>
                    </a:ext>
                  </a:extLst>
                </a:gridCol>
              </a:tblGrid>
              <a:tr h="517724">
                <a:tc>
                  <a:txBody>
                    <a:bodyPr/>
                    <a:lstStyle/>
                    <a:p>
                      <a:r>
                        <a:rPr lang="sr-Latn-RS" dirty="0"/>
                        <a:t>Infinitiv</a:t>
                      </a:r>
                    </a:p>
                  </a:txBody>
                  <a:tcPr/>
                </a:tc>
                <a:tc>
                  <a:txBody>
                    <a:bodyPr/>
                    <a:lstStyle/>
                    <a:p>
                      <a:r>
                        <a:rPr lang="sr-Latn-RS" dirty="0"/>
                        <a:t>Singular</a:t>
                      </a:r>
                    </a:p>
                  </a:txBody>
                  <a:tcPr/>
                </a:tc>
                <a:tc>
                  <a:txBody>
                    <a:bodyPr/>
                    <a:lstStyle/>
                    <a:p>
                      <a:r>
                        <a:rPr lang="sr-Latn-RS" dirty="0"/>
                        <a:t>Plural</a:t>
                      </a:r>
                    </a:p>
                  </a:txBody>
                  <a:tcPr/>
                </a:tc>
                <a:tc>
                  <a:txBody>
                    <a:bodyPr/>
                    <a:lstStyle/>
                    <a:p>
                      <a:r>
                        <a:rPr lang="sr-Latn-RS" dirty="0"/>
                        <a:t>Anredeform</a:t>
                      </a:r>
                    </a:p>
                  </a:txBody>
                  <a:tcPr/>
                </a:tc>
                <a:extLst>
                  <a:ext uri="{0D108BD9-81ED-4DB2-BD59-A6C34878D82A}">
                    <a16:rowId xmlns:a16="http://schemas.microsoft.com/office/drawing/2014/main" val="404632953"/>
                  </a:ext>
                </a:extLst>
              </a:tr>
              <a:tr h="517724">
                <a:tc>
                  <a:txBody>
                    <a:bodyPr/>
                    <a:lstStyle/>
                    <a:p>
                      <a:r>
                        <a:rPr lang="sr-Latn-RS" dirty="0"/>
                        <a:t>kommen</a:t>
                      </a:r>
                    </a:p>
                  </a:txBody>
                  <a:tcPr/>
                </a:tc>
                <a:tc>
                  <a:txBody>
                    <a:bodyPr/>
                    <a:lstStyle/>
                    <a:p>
                      <a:r>
                        <a:rPr lang="sr-Latn-RS" dirty="0">
                          <a:solidFill>
                            <a:schemeClr val="tx1"/>
                          </a:solidFill>
                          <a:highlight>
                            <a:srgbClr val="FF0000"/>
                          </a:highlight>
                        </a:rPr>
                        <a:t>du</a:t>
                      </a:r>
                      <a:r>
                        <a:rPr lang="sr-Latn-RS" dirty="0"/>
                        <a:t> komm</a:t>
                      </a:r>
                      <a:r>
                        <a:rPr lang="sr-Latn-RS" dirty="0">
                          <a:highlight>
                            <a:srgbClr val="FF0000"/>
                          </a:highlight>
                        </a:rPr>
                        <a:t>st</a:t>
                      </a:r>
                    </a:p>
                  </a:txBody>
                  <a:tcPr/>
                </a:tc>
                <a:tc>
                  <a:txBody>
                    <a:bodyPr/>
                    <a:lstStyle/>
                    <a:p>
                      <a:r>
                        <a:rPr lang="de-DE" dirty="0">
                          <a:highlight>
                            <a:srgbClr val="FF0000"/>
                          </a:highlight>
                        </a:rPr>
                        <a:t>i</a:t>
                      </a:r>
                      <a:r>
                        <a:rPr lang="sr-Latn-RS" dirty="0">
                          <a:highlight>
                            <a:srgbClr val="FF0000"/>
                          </a:highlight>
                        </a:rPr>
                        <a:t>hr</a:t>
                      </a:r>
                      <a:r>
                        <a:rPr lang="sr-Latn-RS" dirty="0"/>
                        <a:t> kommt</a:t>
                      </a:r>
                    </a:p>
                  </a:txBody>
                  <a:tcPr/>
                </a:tc>
                <a:tc>
                  <a:txBody>
                    <a:bodyPr/>
                    <a:lstStyle/>
                    <a:p>
                      <a:r>
                        <a:rPr lang="sr-Latn-RS" dirty="0"/>
                        <a:t>Kommen Sie</a:t>
                      </a:r>
                    </a:p>
                  </a:txBody>
                  <a:tcPr/>
                </a:tc>
                <a:extLst>
                  <a:ext uri="{0D108BD9-81ED-4DB2-BD59-A6C34878D82A}">
                    <a16:rowId xmlns:a16="http://schemas.microsoft.com/office/drawing/2014/main" val="3100175884"/>
                  </a:ext>
                </a:extLst>
              </a:tr>
              <a:tr h="520893">
                <a:tc>
                  <a:txBody>
                    <a:bodyPr/>
                    <a:lstStyle/>
                    <a:p>
                      <a:r>
                        <a:rPr lang="sr-Latn-RS" dirty="0"/>
                        <a:t>aufstehen</a:t>
                      </a:r>
                    </a:p>
                  </a:txBody>
                  <a:tcPr/>
                </a:tc>
                <a:tc>
                  <a:txBody>
                    <a:bodyPr/>
                    <a:lstStyle/>
                    <a:p>
                      <a:r>
                        <a:rPr lang="de-DE" dirty="0">
                          <a:highlight>
                            <a:srgbClr val="FF0000"/>
                          </a:highlight>
                        </a:rPr>
                        <a:t>d</a:t>
                      </a:r>
                      <a:r>
                        <a:rPr lang="sr-Latn-RS" dirty="0">
                          <a:highlight>
                            <a:srgbClr val="FF0000"/>
                          </a:highlight>
                        </a:rPr>
                        <a:t>u</a:t>
                      </a:r>
                      <a:r>
                        <a:rPr lang="sr-Latn-RS" dirty="0"/>
                        <a:t> steh</a:t>
                      </a:r>
                      <a:r>
                        <a:rPr lang="sr-Latn-RS" dirty="0">
                          <a:highlight>
                            <a:srgbClr val="FF0000"/>
                          </a:highlight>
                        </a:rPr>
                        <a:t>st</a:t>
                      </a:r>
                      <a:r>
                        <a:rPr lang="sr-Latn-RS" dirty="0"/>
                        <a:t> auf</a:t>
                      </a:r>
                    </a:p>
                  </a:txBody>
                  <a:tcPr/>
                </a:tc>
                <a:tc>
                  <a:txBody>
                    <a:bodyPr/>
                    <a:lstStyle/>
                    <a:p>
                      <a:r>
                        <a:rPr lang="de-DE" dirty="0">
                          <a:highlight>
                            <a:srgbClr val="FF0000"/>
                          </a:highlight>
                        </a:rPr>
                        <a:t>i</a:t>
                      </a:r>
                      <a:r>
                        <a:rPr lang="sr-Latn-RS" dirty="0">
                          <a:highlight>
                            <a:srgbClr val="FF0000"/>
                          </a:highlight>
                        </a:rPr>
                        <a:t>hr</a:t>
                      </a:r>
                      <a:r>
                        <a:rPr lang="sr-Latn-RS" dirty="0"/>
                        <a:t> steht auf</a:t>
                      </a:r>
                    </a:p>
                  </a:txBody>
                  <a:tcPr/>
                </a:tc>
                <a:tc>
                  <a:txBody>
                    <a:bodyPr/>
                    <a:lstStyle/>
                    <a:p>
                      <a:r>
                        <a:rPr lang="sr-Latn-RS" dirty="0"/>
                        <a:t>Stehen Sie auf</a:t>
                      </a:r>
                    </a:p>
                  </a:txBody>
                  <a:tcPr/>
                </a:tc>
                <a:extLst>
                  <a:ext uri="{0D108BD9-81ED-4DB2-BD59-A6C34878D82A}">
                    <a16:rowId xmlns:a16="http://schemas.microsoft.com/office/drawing/2014/main" val="2671636740"/>
                  </a:ext>
                </a:extLst>
              </a:tr>
              <a:tr h="517724">
                <a:tc>
                  <a:txBody>
                    <a:bodyPr/>
                    <a:lstStyle/>
                    <a:p>
                      <a:r>
                        <a:rPr lang="sr-Latn-RS" dirty="0"/>
                        <a:t>fahren</a:t>
                      </a:r>
                    </a:p>
                  </a:txBody>
                  <a:tcPr/>
                </a:tc>
                <a:tc>
                  <a:txBody>
                    <a:bodyPr/>
                    <a:lstStyle/>
                    <a:p>
                      <a:r>
                        <a:rPr lang="de-DE" dirty="0">
                          <a:highlight>
                            <a:srgbClr val="FF0000"/>
                          </a:highlight>
                        </a:rPr>
                        <a:t>d</a:t>
                      </a:r>
                      <a:r>
                        <a:rPr lang="sr-Latn-RS" dirty="0">
                          <a:highlight>
                            <a:srgbClr val="FF0000"/>
                          </a:highlight>
                        </a:rPr>
                        <a:t>u</a:t>
                      </a:r>
                      <a:r>
                        <a:rPr lang="sr-Latn-RS" dirty="0"/>
                        <a:t> f</a:t>
                      </a:r>
                      <a:r>
                        <a:rPr lang="de-DE" dirty="0" err="1"/>
                        <a:t>ähr</a:t>
                      </a:r>
                      <a:r>
                        <a:rPr lang="de-DE" dirty="0" err="1">
                          <a:highlight>
                            <a:srgbClr val="FF0000"/>
                          </a:highlight>
                        </a:rPr>
                        <a:t>st</a:t>
                      </a:r>
                      <a:endParaRPr lang="sr-Latn-RS" dirty="0">
                        <a:highlight>
                          <a:srgbClr val="FF0000"/>
                        </a:highlight>
                      </a:endParaRPr>
                    </a:p>
                  </a:txBody>
                  <a:tcPr/>
                </a:tc>
                <a:tc>
                  <a:txBody>
                    <a:bodyPr/>
                    <a:lstStyle/>
                    <a:p>
                      <a:r>
                        <a:rPr lang="de-DE" dirty="0">
                          <a:highlight>
                            <a:srgbClr val="FF0000"/>
                          </a:highlight>
                        </a:rPr>
                        <a:t>ihr</a:t>
                      </a:r>
                      <a:r>
                        <a:rPr lang="de-DE" dirty="0"/>
                        <a:t> fahrt</a:t>
                      </a:r>
                      <a:endParaRPr lang="sr-Latn-RS" dirty="0"/>
                    </a:p>
                  </a:txBody>
                  <a:tcPr/>
                </a:tc>
                <a:tc>
                  <a:txBody>
                    <a:bodyPr/>
                    <a:lstStyle/>
                    <a:p>
                      <a:r>
                        <a:rPr lang="de-DE" dirty="0"/>
                        <a:t>Fahren Sie</a:t>
                      </a:r>
                      <a:endParaRPr lang="sr-Latn-RS" dirty="0"/>
                    </a:p>
                  </a:txBody>
                  <a:tcPr/>
                </a:tc>
                <a:extLst>
                  <a:ext uri="{0D108BD9-81ED-4DB2-BD59-A6C34878D82A}">
                    <a16:rowId xmlns:a16="http://schemas.microsoft.com/office/drawing/2014/main" val="2270002196"/>
                  </a:ext>
                </a:extLst>
              </a:tr>
              <a:tr h="517724">
                <a:tc>
                  <a:txBody>
                    <a:bodyPr/>
                    <a:lstStyle/>
                    <a:p>
                      <a:r>
                        <a:rPr lang="de-DE" dirty="0"/>
                        <a:t>Sich freuen</a:t>
                      </a:r>
                      <a:endParaRPr lang="sr-Latn-RS" dirty="0"/>
                    </a:p>
                  </a:txBody>
                  <a:tcPr/>
                </a:tc>
                <a:tc>
                  <a:txBody>
                    <a:bodyPr/>
                    <a:lstStyle/>
                    <a:p>
                      <a:r>
                        <a:rPr lang="de-DE" dirty="0">
                          <a:highlight>
                            <a:srgbClr val="FF0000"/>
                          </a:highlight>
                        </a:rPr>
                        <a:t>Du</a:t>
                      </a:r>
                      <a:r>
                        <a:rPr lang="de-DE" dirty="0"/>
                        <a:t> freu</a:t>
                      </a:r>
                      <a:r>
                        <a:rPr lang="de-DE" dirty="0">
                          <a:highlight>
                            <a:srgbClr val="FF0000"/>
                          </a:highlight>
                        </a:rPr>
                        <a:t>st</a:t>
                      </a:r>
                      <a:r>
                        <a:rPr lang="de-DE" dirty="0"/>
                        <a:t> dich</a:t>
                      </a:r>
                      <a:endParaRPr lang="sr-Latn-RS" dirty="0"/>
                    </a:p>
                  </a:txBody>
                  <a:tcPr/>
                </a:tc>
                <a:tc>
                  <a:txBody>
                    <a:bodyPr/>
                    <a:lstStyle/>
                    <a:p>
                      <a:r>
                        <a:rPr lang="de-DE" dirty="0">
                          <a:highlight>
                            <a:srgbClr val="FF0000"/>
                          </a:highlight>
                        </a:rPr>
                        <a:t>Ihr</a:t>
                      </a:r>
                      <a:r>
                        <a:rPr lang="de-DE" dirty="0"/>
                        <a:t> freut euch</a:t>
                      </a:r>
                      <a:endParaRPr lang="sr-Latn-RS" dirty="0"/>
                    </a:p>
                  </a:txBody>
                  <a:tcPr/>
                </a:tc>
                <a:tc>
                  <a:txBody>
                    <a:bodyPr/>
                    <a:lstStyle/>
                    <a:p>
                      <a:r>
                        <a:rPr lang="de-DE" dirty="0"/>
                        <a:t>Freuen Sie Sich</a:t>
                      </a:r>
                      <a:endParaRPr lang="sr-Latn-RS" dirty="0"/>
                    </a:p>
                  </a:txBody>
                  <a:tcPr/>
                </a:tc>
                <a:extLst>
                  <a:ext uri="{0D108BD9-81ED-4DB2-BD59-A6C34878D82A}">
                    <a16:rowId xmlns:a16="http://schemas.microsoft.com/office/drawing/2014/main" val="458777514"/>
                  </a:ext>
                </a:extLst>
              </a:tr>
              <a:tr h="517724">
                <a:tc>
                  <a:txBody>
                    <a:bodyPr/>
                    <a:lstStyle/>
                    <a:p>
                      <a:r>
                        <a:rPr lang="de-DE" dirty="0"/>
                        <a:t>sein</a:t>
                      </a:r>
                      <a:endParaRPr lang="sr-Latn-RS" dirty="0"/>
                    </a:p>
                  </a:txBody>
                  <a:tcPr/>
                </a:tc>
                <a:tc>
                  <a:txBody>
                    <a:bodyPr/>
                    <a:lstStyle/>
                    <a:p>
                      <a:r>
                        <a:rPr lang="de-DE" dirty="0">
                          <a:highlight>
                            <a:srgbClr val="FFFF00"/>
                          </a:highlight>
                        </a:rPr>
                        <a:t>Sei</a:t>
                      </a:r>
                      <a:endParaRPr lang="sr-Latn-RS" dirty="0">
                        <a:highlight>
                          <a:srgbClr val="FFFF00"/>
                        </a:highlight>
                      </a:endParaRPr>
                    </a:p>
                  </a:txBody>
                  <a:tcPr/>
                </a:tc>
                <a:tc>
                  <a:txBody>
                    <a:bodyPr/>
                    <a:lstStyle/>
                    <a:p>
                      <a:r>
                        <a:rPr lang="de-DE" dirty="0">
                          <a:highlight>
                            <a:srgbClr val="FF0000"/>
                          </a:highlight>
                        </a:rPr>
                        <a:t>Ihr</a:t>
                      </a:r>
                      <a:r>
                        <a:rPr lang="de-DE" dirty="0"/>
                        <a:t> seid</a:t>
                      </a:r>
                      <a:endParaRPr lang="sr-Latn-RS" dirty="0"/>
                    </a:p>
                  </a:txBody>
                  <a:tcPr/>
                </a:tc>
                <a:tc>
                  <a:txBody>
                    <a:bodyPr/>
                    <a:lstStyle/>
                    <a:p>
                      <a:r>
                        <a:rPr lang="de-DE" dirty="0">
                          <a:highlight>
                            <a:srgbClr val="FFFF00"/>
                          </a:highlight>
                        </a:rPr>
                        <a:t>Seien Sie</a:t>
                      </a:r>
                      <a:endParaRPr lang="sr-Latn-RS" dirty="0">
                        <a:highlight>
                          <a:srgbClr val="FFFF00"/>
                        </a:highlight>
                      </a:endParaRPr>
                    </a:p>
                  </a:txBody>
                  <a:tcPr/>
                </a:tc>
                <a:extLst>
                  <a:ext uri="{0D108BD9-81ED-4DB2-BD59-A6C34878D82A}">
                    <a16:rowId xmlns:a16="http://schemas.microsoft.com/office/drawing/2014/main" val="1469142600"/>
                  </a:ext>
                </a:extLst>
              </a:tr>
              <a:tr h="517724">
                <a:tc>
                  <a:txBody>
                    <a:bodyPr/>
                    <a:lstStyle/>
                    <a:p>
                      <a:r>
                        <a:rPr lang="de-DE" dirty="0"/>
                        <a:t>haben</a:t>
                      </a:r>
                      <a:endParaRPr lang="sr-Latn-RS" dirty="0"/>
                    </a:p>
                  </a:txBody>
                  <a:tcPr/>
                </a:tc>
                <a:tc>
                  <a:txBody>
                    <a:bodyPr/>
                    <a:lstStyle/>
                    <a:p>
                      <a:r>
                        <a:rPr lang="de-DE" dirty="0">
                          <a:highlight>
                            <a:srgbClr val="FFFF00"/>
                          </a:highlight>
                        </a:rPr>
                        <a:t>Hab</a:t>
                      </a:r>
                      <a:endParaRPr lang="sr-Latn-RS" dirty="0">
                        <a:highlight>
                          <a:srgbClr val="FFFF00"/>
                        </a:highlight>
                      </a:endParaRPr>
                    </a:p>
                  </a:txBody>
                  <a:tcPr/>
                </a:tc>
                <a:tc>
                  <a:txBody>
                    <a:bodyPr/>
                    <a:lstStyle/>
                    <a:p>
                      <a:r>
                        <a:rPr lang="de-DE" dirty="0">
                          <a:highlight>
                            <a:srgbClr val="FF0000"/>
                          </a:highlight>
                        </a:rPr>
                        <a:t>Ihr</a:t>
                      </a:r>
                      <a:r>
                        <a:rPr lang="de-DE" dirty="0"/>
                        <a:t> habt</a:t>
                      </a:r>
                      <a:endParaRPr lang="sr-Latn-RS" dirty="0"/>
                    </a:p>
                  </a:txBody>
                  <a:tcPr/>
                </a:tc>
                <a:tc>
                  <a:txBody>
                    <a:bodyPr/>
                    <a:lstStyle/>
                    <a:p>
                      <a:r>
                        <a:rPr lang="de-DE" dirty="0"/>
                        <a:t>Haben Sie</a:t>
                      </a:r>
                      <a:endParaRPr lang="sr-Latn-RS" dirty="0"/>
                    </a:p>
                  </a:txBody>
                  <a:tcPr/>
                </a:tc>
                <a:extLst>
                  <a:ext uri="{0D108BD9-81ED-4DB2-BD59-A6C34878D82A}">
                    <a16:rowId xmlns:a16="http://schemas.microsoft.com/office/drawing/2014/main" val="2523659419"/>
                  </a:ext>
                </a:extLst>
              </a:tr>
              <a:tr h="517724">
                <a:tc>
                  <a:txBody>
                    <a:bodyPr/>
                    <a:lstStyle/>
                    <a:p>
                      <a:r>
                        <a:rPr lang="de-DE" dirty="0"/>
                        <a:t>werden</a:t>
                      </a:r>
                      <a:endParaRPr lang="sr-Latn-RS" dirty="0"/>
                    </a:p>
                  </a:txBody>
                  <a:tcPr/>
                </a:tc>
                <a:tc>
                  <a:txBody>
                    <a:bodyPr/>
                    <a:lstStyle/>
                    <a:p>
                      <a:r>
                        <a:rPr lang="de-DE" dirty="0">
                          <a:highlight>
                            <a:srgbClr val="FFFF00"/>
                          </a:highlight>
                        </a:rPr>
                        <a:t>Werde</a:t>
                      </a:r>
                      <a:endParaRPr lang="sr-Latn-RS" dirty="0">
                        <a:highlight>
                          <a:srgbClr val="FFFF00"/>
                        </a:highlight>
                      </a:endParaRPr>
                    </a:p>
                  </a:txBody>
                  <a:tcPr/>
                </a:tc>
                <a:tc>
                  <a:txBody>
                    <a:bodyPr/>
                    <a:lstStyle/>
                    <a:p>
                      <a:r>
                        <a:rPr lang="de-DE" dirty="0">
                          <a:highlight>
                            <a:srgbClr val="FF0000"/>
                          </a:highlight>
                        </a:rPr>
                        <a:t>Ihr</a:t>
                      </a:r>
                      <a:r>
                        <a:rPr lang="de-DE" dirty="0"/>
                        <a:t> werdet</a:t>
                      </a:r>
                      <a:endParaRPr lang="sr-Latn-RS" dirty="0"/>
                    </a:p>
                  </a:txBody>
                  <a:tcPr/>
                </a:tc>
                <a:tc>
                  <a:txBody>
                    <a:bodyPr/>
                    <a:lstStyle/>
                    <a:p>
                      <a:r>
                        <a:rPr lang="de-DE" dirty="0"/>
                        <a:t>Werden Sie</a:t>
                      </a:r>
                      <a:endParaRPr lang="sr-Latn-RS" dirty="0"/>
                    </a:p>
                  </a:txBody>
                  <a:tcPr/>
                </a:tc>
                <a:extLst>
                  <a:ext uri="{0D108BD9-81ED-4DB2-BD59-A6C34878D82A}">
                    <a16:rowId xmlns:a16="http://schemas.microsoft.com/office/drawing/2014/main" val="2291841372"/>
                  </a:ext>
                </a:extLst>
              </a:tr>
            </a:tbl>
          </a:graphicData>
        </a:graphic>
      </p:graphicFrame>
      <p:sp>
        <p:nvSpPr>
          <p:cNvPr id="4" name="Rechteck 3">
            <a:extLst>
              <a:ext uri="{FF2B5EF4-FFF2-40B4-BE49-F238E27FC236}">
                <a16:creationId xmlns:a16="http://schemas.microsoft.com/office/drawing/2014/main" id="{F81F83DC-D61E-4F4B-B57B-96E1A9F9AED5}"/>
              </a:ext>
            </a:extLst>
          </p:cNvPr>
          <p:cNvSpPr/>
          <p:nvPr/>
        </p:nvSpPr>
        <p:spPr>
          <a:xfrm>
            <a:off x="2971800" y="3078481"/>
            <a:ext cx="152400" cy="4571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r-Latn-R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nhaltsplatzhalter 3">
            <a:extLst>
              <a:ext uri="{FF2B5EF4-FFF2-40B4-BE49-F238E27FC236}">
                <a16:creationId xmlns:a16="http://schemas.microsoft.com/office/drawing/2014/main" id="{2E0FF22B-CD1D-4FFB-93B0-40A1E7855021}"/>
              </a:ext>
            </a:extLst>
          </p:cNvPr>
          <p:cNvSpPr>
            <a:spLocks noGrp="1"/>
          </p:cNvSpPr>
          <p:nvPr>
            <p:ph idx="1"/>
          </p:nvPr>
        </p:nvSpPr>
        <p:spPr>
          <a:xfrm>
            <a:off x="457200" y="533400"/>
            <a:ext cx="8229600" cy="5592763"/>
          </a:xfrm>
        </p:spPr>
        <p:txBody>
          <a:bodyPr/>
          <a:lstStyle/>
          <a:p>
            <a:pPr marL="0" indent="0" algn="ctr">
              <a:buNone/>
            </a:pPr>
            <a:r>
              <a:rPr lang="de-DE" dirty="0"/>
              <a:t>Viel Spaß bei den Hausaufgaben!</a:t>
            </a:r>
          </a:p>
          <a:p>
            <a:endParaRPr lang="de-DE" dirty="0"/>
          </a:p>
          <a:p>
            <a:endParaRPr lang="de-DE" dirty="0"/>
          </a:p>
          <a:p>
            <a:endParaRPr lang="de-DE" dirty="0"/>
          </a:p>
          <a:p>
            <a:endParaRPr lang="de-DE" dirty="0"/>
          </a:p>
          <a:p>
            <a:pPr marL="0" indent="0" algn="ctr">
              <a:buNone/>
            </a:pPr>
            <a:r>
              <a:rPr lang="de-DE" dirty="0"/>
              <a:t>Und frohe Ostern!!!!</a:t>
            </a:r>
          </a:p>
          <a:p>
            <a:pPr marL="0" indent="0" algn="r">
              <a:buNone/>
            </a:pPr>
            <a:endParaRPr lang="sr-Latn-RS" dirty="0"/>
          </a:p>
          <a:p>
            <a:pPr marL="0" indent="0" algn="r">
              <a:buNone/>
            </a:pPr>
            <a:endParaRPr lang="sr-Latn-RS" dirty="0"/>
          </a:p>
          <a:p>
            <a:pPr marL="0" indent="0" algn="r">
              <a:buNone/>
            </a:pPr>
            <a:r>
              <a:rPr lang="de-DE" dirty="0"/>
              <a:t>Marina </a:t>
            </a:r>
            <a:r>
              <a:rPr lang="de-DE" dirty="0" err="1"/>
              <a:t>Stojanovi</a:t>
            </a:r>
            <a:r>
              <a:rPr lang="sr-Latn-RS" dirty="0"/>
              <a:t>ć</a:t>
            </a:r>
          </a:p>
        </p:txBody>
      </p:sp>
      <p:pic>
        <p:nvPicPr>
          <p:cNvPr id="7" name="Grafik 6" descr="Ein Bild, das Zeichnung enthält.&#10;&#10;Automatisch generierte Beschreibung">
            <a:extLst>
              <a:ext uri="{FF2B5EF4-FFF2-40B4-BE49-F238E27FC236}">
                <a16:creationId xmlns:a16="http://schemas.microsoft.com/office/drawing/2014/main" id="{CD3A442E-CB51-4EA8-9220-121186BD21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0887" y="1371600"/>
            <a:ext cx="2562225" cy="1905000"/>
          </a:xfrm>
          <a:prstGeom prst="rect">
            <a:avLst/>
          </a:prstGeom>
        </p:spPr>
      </p:pic>
    </p:spTree>
    <p:extLst>
      <p:ext uri="{BB962C8B-B14F-4D97-AF65-F5344CB8AC3E}">
        <p14:creationId xmlns:p14="http://schemas.microsoft.com/office/powerpoint/2010/main" val="26095305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Presentation10</Template>
  <TotalTime>0</TotalTime>
  <Words>80</Words>
  <Application>Microsoft Office PowerPoint</Application>
  <PresentationFormat>Bildschirmpräsentation (4:3)</PresentationFormat>
  <Paragraphs>44</Paragraphs>
  <Slides>3</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vt:i4>
      </vt:variant>
    </vt:vector>
  </HeadingPairs>
  <TitlesOfParts>
    <vt:vector size="6" baseType="lpstr">
      <vt:lpstr>Arial</vt:lpstr>
      <vt:lpstr>Calibri</vt:lpstr>
      <vt:lpstr>Office</vt:lpstr>
      <vt:lpstr>IMPERATIV</vt:lpstr>
      <vt:lpstr>Imperativ</vt:lpstr>
      <vt:lpstr>PowerPoint-Präsentation</vt:lpstr>
    </vt:vector>
  </TitlesOfParts>
  <Company>Moyea Software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IMPERATIV</dc:title>
  <dc:subject>teachers, education</dc:subject>
  <dc:creator>Marina Stojanovic</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Marina Stojanovic</cp:lastModifiedBy>
  <cp:revision>5</cp:revision>
  <dcterms:created xsi:type="dcterms:W3CDTF">2020-04-12T13:39:57Z</dcterms:created>
  <dcterms:modified xsi:type="dcterms:W3CDTF">2020-04-12T14:08:12Z</dcterms:modified>
  <cp:category>PowerPoint Templates, education</cp:category>
</cp:coreProperties>
</file>

<file path=docProps/custom.xml><?xml version="1.0" encoding="utf-8"?>
<Properties xmlns="http://schemas.openxmlformats.org/officeDocument/2006/custom-properties" xmlns:vt="http://schemas.openxmlformats.org/officeDocument/2006/docPropsVTypes">
  <property fmtid="{64440492-4C8B-11D1-8B70-080036B11A03}" pid="4">
    <vt:lpwstr>http://www.dvd-ppt-slideshow.com</vt:lpwstr>
  </property>
</Properties>
</file>